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y="5143500" cx="9144000"/>
  <p:notesSz cx="6858000" cy="9144000"/>
  <p:embeddedFontLst>
    <p:embeddedFont>
      <p:font typeface="Playfair Display"/>
      <p:regular r:id="rId36"/>
      <p:bold r:id="rId37"/>
      <p:italic r:id="rId38"/>
      <p:boldItalic r:id="rId39"/>
    </p:embeddedFont>
    <p:embeddedFont>
      <p:font typeface="Amatic SC"/>
      <p:regular r:id="rId40"/>
      <p:bold r:id="rId41"/>
    </p:embeddedFont>
    <p:embeddedFont>
      <p:font typeface="Montserrat"/>
      <p:regular r:id="rId42"/>
      <p:bold r:id="rId43"/>
      <p:italic r:id="rId44"/>
      <p:boldItalic r:id="rId45"/>
    </p:embeddedFont>
    <p:embeddedFont>
      <p:font typeface="Oswald"/>
      <p:regular r:id="rId46"/>
      <p:bold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maticSC-regular.fntdata"/><Relationship Id="rId20" Type="http://schemas.openxmlformats.org/officeDocument/2006/relationships/slide" Target="slides/slide16.xml"/><Relationship Id="rId42" Type="http://schemas.openxmlformats.org/officeDocument/2006/relationships/font" Target="fonts/Montserrat-regular.fntdata"/><Relationship Id="rId41" Type="http://schemas.openxmlformats.org/officeDocument/2006/relationships/font" Target="fonts/AmaticSC-bold.fntdata"/><Relationship Id="rId22" Type="http://schemas.openxmlformats.org/officeDocument/2006/relationships/slide" Target="slides/slide18.xml"/><Relationship Id="rId44" Type="http://schemas.openxmlformats.org/officeDocument/2006/relationships/font" Target="fonts/Montserrat-italic.fntdata"/><Relationship Id="rId21" Type="http://schemas.openxmlformats.org/officeDocument/2006/relationships/slide" Target="slides/slide17.xml"/><Relationship Id="rId43" Type="http://schemas.openxmlformats.org/officeDocument/2006/relationships/font" Target="fonts/Montserrat-bold.fntdata"/><Relationship Id="rId24" Type="http://schemas.openxmlformats.org/officeDocument/2006/relationships/slide" Target="slides/slide20.xml"/><Relationship Id="rId46" Type="http://schemas.openxmlformats.org/officeDocument/2006/relationships/font" Target="fonts/Oswald-regular.fntdata"/><Relationship Id="rId23" Type="http://schemas.openxmlformats.org/officeDocument/2006/relationships/slide" Target="slides/slide19.xml"/><Relationship Id="rId45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schemas.openxmlformats.org/officeDocument/2006/relationships/font" Target="fonts/Oswald-bold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PlayfairDisplay-bold.fntdata"/><Relationship Id="rId14" Type="http://schemas.openxmlformats.org/officeDocument/2006/relationships/slide" Target="slides/slide10.xml"/><Relationship Id="rId36" Type="http://schemas.openxmlformats.org/officeDocument/2006/relationships/font" Target="fonts/PlayfairDisplay-regular.fntdata"/><Relationship Id="rId17" Type="http://schemas.openxmlformats.org/officeDocument/2006/relationships/slide" Target="slides/slide13.xml"/><Relationship Id="rId39" Type="http://schemas.openxmlformats.org/officeDocument/2006/relationships/font" Target="fonts/PlayfairDisplay-boldItalic.fntdata"/><Relationship Id="rId16" Type="http://schemas.openxmlformats.org/officeDocument/2006/relationships/slide" Target="slides/slide12.xml"/><Relationship Id="rId38" Type="http://schemas.openxmlformats.org/officeDocument/2006/relationships/font" Target="fonts/PlayfairDisplay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f28be6148_0_8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f28be614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f28be6148_0_9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f28be6148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28be6148_0_1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28be614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28be6148_0_14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f28be6148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f28be6148_0_1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f28be614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28be6148_0_1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f28be614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f28be6148_0_1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f28be6148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f28be6148_0_13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f28be6148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f28be6148_0_1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f28be614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f28be6148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f28be6148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972163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97216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f28be6148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f28be6148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f28be6148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f28be6148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f28be6148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f28be6148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f28be6148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f28be6148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28be6148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28be6148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3d38b827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3d38b827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f28be6148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f28be614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28be6148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f28be6148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f28be6148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f28be6148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6f972163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c6f97216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28be6148_0_4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f28be614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3d38b827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3d38b827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f972163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f9721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25.jpg"/><Relationship Id="rId5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quareup.com/" TargetMode="External"/><Relationship Id="rId4" Type="http://schemas.openxmlformats.org/officeDocument/2006/relationships/hyperlink" Target="http://paypal.com" TargetMode="External"/><Relationship Id="rId5" Type="http://schemas.openxmlformats.org/officeDocument/2006/relationships/image" Target="../media/image22.jpg"/><Relationship Id="rId6" Type="http://schemas.openxmlformats.org/officeDocument/2006/relationships/image" Target="../media/image11.jpg"/><Relationship Id="rId7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audacityteam.org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zoom.us" TargetMode="External"/><Relationship Id="rId4" Type="http://schemas.openxmlformats.org/officeDocument/2006/relationships/hyperlink" Target="http://skype.com" TargetMode="External"/><Relationship Id="rId9" Type="http://schemas.openxmlformats.org/officeDocument/2006/relationships/image" Target="../media/image17.png"/><Relationship Id="rId5" Type="http://schemas.openxmlformats.org/officeDocument/2006/relationships/hyperlink" Target="https://hangouts.google.com/" TargetMode="External"/><Relationship Id="rId6" Type="http://schemas.openxmlformats.org/officeDocument/2006/relationships/image" Target="../media/image24.png"/><Relationship Id="rId7" Type="http://schemas.openxmlformats.org/officeDocument/2006/relationships/image" Target="../media/image19.jp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camscanner.com" TargetMode="External"/><Relationship Id="rId4" Type="http://schemas.openxmlformats.org/officeDocument/2006/relationships/image" Target="../media/image29.jp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screencast-o-matic.com/" TargetMode="External"/><Relationship Id="rId4" Type="http://schemas.openxmlformats.org/officeDocument/2006/relationships/image" Target="../media/image26.jpg"/><Relationship Id="rId5" Type="http://schemas.openxmlformats.org/officeDocument/2006/relationships/image" Target="../media/image43.png"/><Relationship Id="rId6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bit.ly" TargetMode="External"/><Relationship Id="rId4" Type="http://schemas.openxmlformats.org/officeDocument/2006/relationships/hyperlink" Target="https://goo.gl/" TargetMode="External"/><Relationship Id="rId5" Type="http://schemas.openxmlformats.org/officeDocument/2006/relationships/image" Target="../media/image32.png"/><Relationship Id="rId6" Type="http://schemas.openxmlformats.org/officeDocument/2006/relationships/hyperlink" Target="http://lifehacker.com/146448/geek-to-live--ban-time-wasting-web-sites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doodle.com" TargetMode="External"/><Relationship Id="rId4" Type="http://schemas.openxmlformats.org/officeDocument/2006/relationships/image" Target="../media/image55.png"/><Relationship Id="rId5" Type="http://schemas.openxmlformats.org/officeDocument/2006/relationships/image" Target="../media/image6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google.com/drive/" TargetMode="External"/><Relationship Id="rId4" Type="http://schemas.openxmlformats.org/officeDocument/2006/relationships/hyperlink" Target="http://www.dropbox.com" TargetMode="External"/><Relationship Id="rId9" Type="http://schemas.openxmlformats.org/officeDocument/2006/relationships/image" Target="../media/image38.png"/><Relationship Id="rId5" Type="http://schemas.openxmlformats.org/officeDocument/2006/relationships/hyperlink" Target="http://box.com" TargetMode="External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slack.com/" TargetMode="External"/><Relationship Id="rId4" Type="http://schemas.openxmlformats.org/officeDocument/2006/relationships/hyperlink" Target="https://basecamp.com/" TargetMode="External"/><Relationship Id="rId5" Type="http://schemas.openxmlformats.org/officeDocument/2006/relationships/hyperlink" Target="https://www.facebook.com/workplace" TargetMode="External"/><Relationship Id="rId6" Type="http://schemas.openxmlformats.org/officeDocument/2006/relationships/image" Target="../media/image65.png"/><Relationship Id="rId7" Type="http://schemas.openxmlformats.org/officeDocument/2006/relationships/image" Target="../media/image37.jpg"/><Relationship Id="rId8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evernote.com/" TargetMode="External"/><Relationship Id="rId4" Type="http://schemas.openxmlformats.org/officeDocument/2006/relationships/hyperlink" Target="https://en.todoist.com/" TargetMode="External"/><Relationship Id="rId5" Type="http://schemas.openxmlformats.org/officeDocument/2006/relationships/hyperlink" Target="https://www.rememberthemilk.com" TargetMode="External"/><Relationship Id="rId6" Type="http://schemas.openxmlformats.org/officeDocument/2006/relationships/image" Target="../media/image39.jpg"/><Relationship Id="rId7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jpg"/><Relationship Id="rId4" Type="http://schemas.openxmlformats.org/officeDocument/2006/relationships/hyperlink" Target="https://trello.com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jpg"/><Relationship Id="rId4" Type="http://schemas.openxmlformats.org/officeDocument/2006/relationships/image" Target="../media/image7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remind.com" TargetMode="External"/><Relationship Id="rId4" Type="http://schemas.openxmlformats.org/officeDocument/2006/relationships/hyperlink" Target="https://www.whatsapp.com/" TargetMode="External"/><Relationship Id="rId5" Type="http://schemas.openxmlformats.org/officeDocument/2006/relationships/hyperlink" Target="https://groupme.com/en-US/" TargetMode="External"/><Relationship Id="rId6" Type="http://schemas.openxmlformats.org/officeDocument/2006/relationships/image" Target="../media/image52.jpg"/><Relationship Id="rId7" Type="http://schemas.openxmlformats.org/officeDocument/2006/relationships/image" Target="../media/image47.jpg"/><Relationship Id="rId8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mailchimp.com/" TargetMode="External"/><Relationship Id="rId4" Type="http://schemas.openxmlformats.org/officeDocument/2006/relationships/hyperlink" Target="https://www.constantcontact.com/" TargetMode="External"/><Relationship Id="rId5" Type="http://schemas.openxmlformats.org/officeDocument/2006/relationships/image" Target="../media/image66.png"/><Relationship Id="rId6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weebly.com/" TargetMode="External"/><Relationship Id="rId4" Type="http://schemas.openxmlformats.org/officeDocument/2006/relationships/hyperlink" Target="https://www.wix.com/" TargetMode="External"/><Relationship Id="rId10" Type="http://schemas.openxmlformats.org/officeDocument/2006/relationships/image" Target="../media/image53.jpg"/><Relationship Id="rId9" Type="http://schemas.openxmlformats.org/officeDocument/2006/relationships/image" Target="../media/image57.png"/><Relationship Id="rId5" Type="http://schemas.openxmlformats.org/officeDocument/2006/relationships/hyperlink" Target="https://wordpress.org/" TargetMode="External"/><Relationship Id="rId6" Type="http://schemas.openxmlformats.org/officeDocument/2006/relationships/hyperlink" Target="https://www.squarespace.com/" TargetMode="External"/><Relationship Id="rId7" Type="http://schemas.openxmlformats.org/officeDocument/2006/relationships/image" Target="../media/image54.jpg"/><Relationship Id="rId8" Type="http://schemas.openxmlformats.org/officeDocument/2006/relationships/image" Target="../media/image4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groups.google.com/" TargetMode="External"/><Relationship Id="rId4" Type="http://schemas.openxmlformats.org/officeDocument/2006/relationships/image" Target="../media/image62.png"/><Relationship Id="rId5" Type="http://schemas.openxmlformats.org/officeDocument/2006/relationships/image" Target="../media/image5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instagram.com/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78.png"/><Relationship Id="rId6" Type="http://schemas.openxmlformats.org/officeDocument/2006/relationships/image" Target="../media/image7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lastpass.com/" TargetMode="External"/><Relationship Id="rId4" Type="http://schemas.openxmlformats.org/officeDocument/2006/relationships/hyperlink" Target="https://1password.com/" TargetMode="External"/><Relationship Id="rId5" Type="http://schemas.openxmlformats.org/officeDocument/2006/relationships/image" Target="../media/image60.jpg"/><Relationship Id="rId6" Type="http://schemas.openxmlformats.org/officeDocument/2006/relationships/image" Target="../media/image5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jpg"/><Relationship Id="rId4" Type="http://schemas.openxmlformats.org/officeDocument/2006/relationships/hyperlink" Target="http://creativecommons.org" TargetMode="External"/><Relationship Id="rId9" Type="http://schemas.openxmlformats.org/officeDocument/2006/relationships/image" Target="../media/image77.jpg"/><Relationship Id="rId5" Type="http://schemas.openxmlformats.org/officeDocument/2006/relationships/hyperlink" Target="http://unsplash.com" TargetMode="External"/><Relationship Id="rId6" Type="http://schemas.openxmlformats.org/officeDocument/2006/relationships/hyperlink" Target="http://pixabay.com" TargetMode="External"/><Relationship Id="rId7" Type="http://schemas.openxmlformats.org/officeDocument/2006/relationships/hyperlink" Target="http://pexels.com" TargetMode="External"/><Relationship Id="rId8" Type="http://schemas.openxmlformats.org/officeDocument/2006/relationships/image" Target="../media/image7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bit.ly/" TargetMode="External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71.jpg"/><Relationship Id="rId10" Type="http://schemas.openxmlformats.org/officeDocument/2006/relationships/image" Target="../media/image70.png"/><Relationship Id="rId13" Type="http://schemas.openxmlformats.org/officeDocument/2006/relationships/image" Target="../media/image68.png"/><Relationship Id="rId1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365.org/" TargetMode="External"/><Relationship Id="rId4" Type="http://schemas.openxmlformats.org/officeDocument/2006/relationships/hyperlink" Target="https://www.headspace.com" TargetMode="External"/><Relationship Id="rId9" Type="http://schemas.openxmlformats.org/officeDocument/2006/relationships/image" Target="../media/image69.png"/><Relationship Id="rId5" Type="http://schemas.openxmlformats.org/officeDocument/2006/relationships/hyperlink" Target="http://www.ceaselessprayer.com/" TargetMode="External"/><Relationship Id="rId6" Type="http://schemas.openxmlformats.org/officeDocument/2006/relationships/hyperlink" Target="https://www.pray-as-you-go.org" TargetMode="External"/><Relationship Id="rId7" Type="http://schemas.openxmlformats.org/officeDocument/2006/relationships/hyperlink" Target="https://ukirk.pcusa.org/page/ukirk-daily/" TargetMode="External"/><Relationship Id="rId8" Type="http://schemas.openxmlformats.org/officeDocument/2006/relationships/image" Target="../media/image6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google.com/gmail/" TargetMode="External"/><Relationship Id="rId4" Type="http://schemas.openxmlformats.org/officeDocument/2006/relationships/image" Target="../media/image49.jpg"/><Relationship Id="rId5" Type="http://schemas.openxmlformats.org/officeDocument/2006/relationships/hyperlink" Target="http://gmail.com" TargetMode="External"/><Relationship Id="rId6" Type="http://schemas.openxmlformats.org/officeDocument/2006/relationships/image" Target="../media/image3.jpg"/><Relationship Id="rId7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canva.com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31.png"/><Relationship Id="rId7" Type="http://schemas.openxmlformats.org/officeDocument/2006/relationships/image" Target="../media/image23.png"/><Relationship Id="rId8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Relationship Id="rId4" Type="http://schemas.openxmlformats.org/officeDocument/2006/relationships/hyperlink" Target="http://www.phon.to/" TargetMode="External"/><Relationship Id="rId5" Type="http://schemas.openxmlformats.org/officeDocument/2006/relationships/hyperlink" Target="http://wordswag.co" TargetMode="External"/><Relationship Id="rId6" Type="http://schemas.openxmlformats.org/officeDocument/2006/relationships/hyperlink" Target="http://ripl.com/" TargetMode="External"/><Relationship Id="rId7" Type="http://schemas.openxmlformats.org/officeDocument/2006/relationships/hyperlink" Target="https://itunes.apple.com/us/app/flipagram/id512727332?mt=8" TargetMode="External"/><Relationship Id="rId8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prezi.com" TargetMode="External"/><Relationship Id="rId4" Type="http://schemas.openxmlformats.org/officeDocument/2006/relationships/hyperlink" Target="http://prezi.com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hyperlink" Target="http://www.youtube.com/watch?v=7NIT0Xu9vTc" TargetMode="External"/><Relationship Id="rId8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forms.google.com" TargetMode="External"/><Relationship Id="rId4" Type="http://schemas.openxmlformats.org/officeDocument/2006/relationships/hyperlink" Target="http://forms.google.com" TargetMode="External"/><Relationship Id="rId10" Type="http://schemas.openxmlformats.org/officeDocument/2006/relationships/image" Target="../media/image10.png"/><Relationship Id="rId9" Type="http://schemas.openxmlformats.org/officeDocument/2006/relationships/image" Target="../media/image12.png"/><Relationship Id="rId5" Type="http://schemas.openxmlformats.org/officeDocument/2006/relationships/hyperlink" Target="https://www.surveymonkey.com/" TargetMode="External"/><Relationship Id="rId6" Type="http://schemas.openxmlformats.org/officeDocument/2006/relationships/hyperlink" Target="https://www.formstack.com/" TargetMode="External"/><Relationship Id="rId7" Type="http://schemas.openxmlformats.org/officeDocument/2006/relationships/hyperlink" Target="https://www.formstack.com/" TargetMode="External"/><Relationship Id="rId8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ignupgenius.com/" TargetMode="External"/><Relationship Id="rId4" Type="http://schemas.openxmlformats.org/officeDocument/2006/relationships/image" Target="../media/image40.png"/><Relationship Id="rId5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4294967295" type="title"/>
          </p:nvPr>
        </p:nvSpPr>
        <p:spPr>
          <a:xfrm>
            <a:off x="5836250" y="1024425"/>
            <a:ext cx="3204000" cy="26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50</a:t>
            </a:r>
            <a:r>
              <a:rPr i="1" lang="en" sz="2400">
                <a:solidFill>
                  <a:schemeClr val="accent1"/>
                </a:solidFill>
              </a:rPr>
              <a:t>(ish) </a:t>
            </a:r>
            <a:r>
              <a:rPr lang="en" sz="2400">
                <a:solidFill>
                  <a:schemeClr val="accent1"/>
                </a:solidFill>
              </a:rPr>
              <a:t> </a:t>
            </a:r>
            <a:endParaRPr sz="2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Digital Resources for Ministry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5836250" y="3756250"/>
            <a:ext cx="3204000" cy="9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Sarah Stonesifer  @sarahdigitally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Center for the Ministry of Teaching at Virginia Theological Seminary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#EYE17</a:t>
            </a:r>
            <a:endParaRPr sz="1400"/>
          </a:p>
        </p:txBody>
      </p:sp>
      <p:pic>
        <p:nvPicPr>
          <p:cNvPr descr="Looking down on waves breaking against rock formation" id="60" name="Google Shape;60;p13"/>
          <p:cNvPicPr preferRelativeResize="0"/>
          <p:nvPr/>
        </p:nvPicPr>
        <p:blipFill rotWithShape="1">
          <a:blip r:embed="rId3">
            <a:alphaModFix/>
          </a:blip>
          <a:srcRect b="0" l="43436" r="9328" t="2742"/>
          <a:stretch/>
        </p:blipFill>
        <p:spPr>
          <a:xfrm>
            <a:off x="76200" y="70650"/>
            <a:ext cx="18221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gs wearing loose-fitting black pants and low-top athletic shoes standing on rugged terrain" id="61" name="Google Shape;61;p13"/>
          <p:cNvPicPr preferRelativeResize="0"/>
          <p:nvPr/>
        </p:nvPicPr>
        <p:blipFill rotWithShape="1">
          <a:blip r:embed="rId4">
            <a:alphaModFix/>
          </a:blip>
          <a:srcRect b="1390" l="47051" r="17029" t="0"/>
          <a:stretch/>
        </p:blipFill>
        <p:spPr>
          <a:xfrm>
            <a:off x="1939424" y="70650"/>
            <a:ext cx="1822202" cy="5002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den Gate Bridge in fog" id="62" name="Google Shape;62;p13"/>
          <p:cNvPicPr preferRelativeResize="0"/>
          <p:nvPr/>
        </p:nvPicPr>
        <p:blipFill rotWithShape="1">
          <a:blip r:embed="rId5">
            <a:alphaModFix/>
          </a:blip>
          <a:srcRect b="0" l="10919" r="34234" t="0"/>
          <a:stretch/>
        </p:blipFill>
        <p:spPr>
          <a:xfrm>
            <a:off x="3802650" y="70650"/>
            <a:ext cx="1822200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idx="4294967295" type="title"/>
          </p:nvPr>
        </p:nvSpPr>
        <p:spPr>
          <a:xfrm>
            <a:off x="2055700" y="4009975"/>
            <a:ext cx="530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Square</a:t>
            </a:r>
            <a:r>
              <a:rPr b="1"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| </a:t>
            </a:r>
            <a:r>
              <a:rPr b="1" lang="en">
                <a:solidFill>
                  <a:srgbClr val="000000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PayPal</a:t>
            </a:r>
            <a:r>
              <a:rPr b="1" lang="en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b="1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5">
            <a:alphaModFix/>
          </a:blip>
          <a:srcRect b="0" l="16800" r="12667" t="0"/>
          <a:stretch/>
        </p:blipFill>
        <p:spPr>
          <a:xfrm>
            <a:off x="3121875" y="1154200"/>
            <a:ext cx="3226158" cy="2682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quare payment" id="133" name="Google Shape;13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75" y="1154200"/>
            <a:ext cx="2900225" cy="2682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aypal credit card reader" id="134" name="Google Shape;13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8300" y="1154200"/>
            <a:ext cx="2363331" cy="26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idx="4294967295" type="body"/>
          </p:nvPr>
        </p:nvSpPr>
        <p:spPr>
          <a:xfrm>
            <a:off x="1455300" y="3928050"/>
            <a:ext cx="64650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Audacity</a:t>
            </a:r>
            <a:r>
              <a:rPr b="1" lang="en" sz="2400">
                <a:solidFill>
                  <a:srgbClr val="000000"/>
                </a:solidFill>
              </a:rPr>
              <a:t> | GarageBand | Call recorder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descr="Image result for audacity"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187" y="0"/>
            <a:ext cx="4489812" cy="3271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arageband"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654188" cy="32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idx="4294967295" type="body"/>
          </p:nvPr>
        </p:nvSpPr>
        <p:spPr>
          <a:xfrm>
            <a:off x="1455300" y="4103000"/>
            <a:ext cx="64650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Zoom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Skype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Hangout</a:t>
            </a:r>
            <a:r>
              <a:rPr b="1" lang="en" sz="3000">
                <a:solidFill>
                  <a:srgbClr val="000000"/>
                </a:solidFill>
              </a:rPr>
              <a:t>s | Facetime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zoom meeting screenshot" id="147" name="Google Shape;147;p24"/>
          <p:cNvPicPr preferRelativeResize="0"/>
          <p:nvPr/>
        </p:nvPicPr>
        <p:blipFill rotWithShape="1">
          <a:blip r:embed="rId6">
            <a:alphaModFix/>
          </a:blip>
          <a:srcRect b="0" l="13376" r="7471" t="0"/>
          <a:stretch/>
        </p:blipFill>
        <p:spPr>
          <a:xfrm>
            <a:off x="0" y="-50687"/>
            <a:ext cx="3382351" cy="2397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kype screenshot" id="148" name="Google Shape;14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96600" y="0"/>
            <a:ext cx="3061050" cy="2295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oogle hangout screenshot" id="149" name="Google Shape;14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84428" y="1685400"/>
            <a:ext cx="3586075" cy="2242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cetime" id="150" name="Google Shape;15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5469" y="1685400"/>
            <a:ext cx="3657981" cy="22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idx="4294967295" type="body"/>
          </p:nvPr>
        </p:nvSpPr>
        <p:spPr>
          <a:xfrm>
            <a:off x="1455300" y="3928050"/>
            <a:ext cx="64650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CamScanner</a:t>
            </a:r>
            <a:r>
              <a:rPr b="1" lang="en" sz="3000">
                <a:solidFill>
                  <a:srgbClr val="000000"/>
                </a:solidFill>
              </a:rPr>
              <a:t>* | Preview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camscanner app"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775" y="1385614"/>
            <a:ext cx="3722657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eview signature add" id="157" name="Google Shape;1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8725" y="1380687"/>
            <a:ext cx="3722651" cy="1825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idx="4294967295" type="body"/>
          </p:nvPr>
        </p:nvSpPr>
        <p:spPr>
          <a:xfrm>
            <a:off x="1455300" y="4222100"/>
            <a:ext cx="6465000" cy="6765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Voice to Text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voice to text"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75" y="-117275"/>
            <a:ext cx="8699499" cy="440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idx="4294967295" type="body"/>
          </p:nvPr>
        </p:nvSpPr>
        <p:spPr>
          <a:xfrm>
            <a:off x="244675" y="152600"/>
            <a:ext cx="37605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Screencast-o-matic</a:t>
            </a:r>
            <a:br>
              <a:rPr b="1" lang="en" sz="3000">
                <a:solidFill>
                  <a:srgbClr val="000000"/>
                </a:solidFill>
              </a:rPr>
            </a:br>
            <a:r>
              <a:rPr b="1" lang="en" sz="3000">
                <a:solidFill>
                  <a:srgbClr val="000000"/>
                </a:solidFill>
              </a:rPr>
              <a:t>Screenshots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</a:rPr>
              <a:t>Quicktime</a:t>
            </a:r>
            <a:br>
              <a:rPr b="1" lang="en" sz="3000">
                <a:solidFill>
                  <a:srgbClr val="000000"/>
                </a:solidFill>
              </a:rPr>
            </a:b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screencastomatic"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30875"/>
            <a:ext cx="5008421" cy="281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ipping Tool mode options" id="170" name="Google Shape;1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9987" y="419900"/>
            <a:ext cx="3791975" cy="21366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creenshot mac" id="171" name="Google Shape;171;p27"/>
          <p:cNvPicPr preferRelativeResize="0"/>
          <p:nvPr/>
        </p:nvPicPr>
        <p:blipFill rotWithShape="1">
          <a:blip r:embed="rId6">
            <a:alphaModFix/>
          </a:blip>
          <a:srcRect b="14419" l="0" r="0" t="-14420"/>
          <a:stretch/>
        </p:blipFill>
        <p:spPr>
          <a:xfrm>
            <a:off x="5289675" y="2107950"/>
            <a:ext cx="3876874" cy="254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idx="4294967295" type="body"/>
          </p:nvPr>
        </p:nvSpPr>
        <p:spPr>
          <a:xfrm>
            <a:off x="244675" y="257575"/>
            <a:ext cx="37605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</a:t>
            </a:r>
            <a:br>
              <a:rPr b="1" lang="en" sz="3000">
                <a:solidFill>
                  <a:srgbClr val="000000"/>
                </a:solidFill>
              </a:rPr>
            </a:b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Goo.gl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750" y="1574925"/>
            <a:ext cx="4368925" cy="310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5423425" y="1294600"/>
            <a:ext cx="3219000" cy="28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6"/>
              </a:rPr>
              <a:t>http://lifehacker.com/146448/geek-to-live--ban-time-wasting-web-sites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-&gt;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</a:rPr>
              <a:t>https://goo.gl/TN6Qx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>
            <p:ph idx="4294967295" type="body"/>
          </p:nvPr>
        </p:nvSpPr>
        <p:spPr>
          <a:xfrm>
            <a:off x="244675" y="257575"/>
            <a:ext cx="37605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Doodle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364600"/>
            <a:ext cx="4328025" cy="284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050" y="1351225"/>
            <a:ext cx="4328025" cy="286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/>
          <p:nvPr>
            <p:ph idx="4294967295" type="body"/>
          </p:nvPr>
        </p:nvSpPr>
        <p:spPr>
          <a:xfrm>
            <a:off x="244675" y="257575"/>
            <a:ext cx="37605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Drive</a:t>
            </a:r>
            <a:br>
              <a:rPr b="1" lang="en" sz="3000">
                <a:solidFill>
                  <a:srgbClr val="000000"/>
                </a:solidFill>
              </a:rPr>
            </a:b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Dropbox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Box.com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id="191" name="Google Shape;191;p30"/>
          <p:cNvPicPr preferRelativeResize="0"/>
          <p:nvPr/>
        </p:nvPicPr>
        <p:blipFill rotWithShape="1">
          <a:blip r:embed="rId6">
            <a:alphaModFix/>
          </a:blip>
          <a:srcRect b="0" l="0" r="40912" t="0"/>
          <a:stretch/>
        </p:blipFill>
        <p:spPr>
          <a:xfrm>
            <a:off x="3487375" y="3311400"/>
            <a:ext cx="5597723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ropbox" id="192" name="Google Shape;19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6275" y="0"/>
            <a:ext cx="4048049" cy="271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ropbox desktop" id="193" name="Google Shape;19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75952" y="0"/>
            <a:ext cx="2668049" cy="271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rive desktop" id="194" name="Google Shape;194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4925" y="3008125"/>
            <a:ext cx="3009100" cy="20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/>
          <p:nvPr>
            <p:ph idx="4294967295" type="body"/>
          </p:nvPr>
        </p:nvSpPr>
        <p:spPr>
          <a:xfrm>
            <a:off x="244675" y="257575"/>
            <a:ext cx="85845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Slack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Basecamp</a:t>
            </a:r>
            <a:r>
              <a:rPr b="1" lang="en" sz="3000">
                <a:solidFill>
                  <a:srgbClr val="000000"/>
                </a:solidFill>
              </a:rPr>
              <a:t> |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 for Workplace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slack" id="200" name="Google Shape;20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3300" y="1133275"/>
            <a:ext cx="3398422" cy="2128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asecamp" id="201" name="Google Shape;20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7475" y="1942100"/>
            <a:ext cx="3532001" cy="2128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cebook for workplace" id="202" name="Google Shape;20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63625" y="3125437"/>
            <a:ext cx="3532000" cy="2088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50</a:t>
            </a:r>
            <a:r>
              <a:rPr lang="en" sz="1800"/>
              <a:t>-ish</a:t>
            </a:r>
            <a:r>
              <a:rPr lang="en"/>
              <a:t> resources.</a:t>
            </a:r>
            <a:br>
              <a:rPr lang="en"/>
            </a:br>
            <a:r>
              <a:rPr lang="en"/>
              <a:t>10 consults. </a:t>
            </a:r>
            <a:br>
              <a:rPr lang="en"/>
            </a:br>
            <a:r>
              <a:rPr lang="en"/>
              <a:t>1 presenter.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visual.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>
            <p:ph idx="4294967295" type="body"/>
          </p:nvPr>
        </p:nvSpPr>
        <p:spPr>
          <a:xfrm>
            <a:off x="244675" y="116625"/>
            <a:ext cx="8513100" cy="7815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Evernote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ToDoist</a:t>
            </a:r>
            <a:r>
              <a:rPr b="1" lang="en" sz="3000">
                <a:solidFill>
                  <a:srgbClr val="000000"/>
                </a:solidFill>
              </a:rPr>
              <a:t> </a:t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</a:rPr>
              <a:t>Notes | Reminders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Remember the Milk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evernote" id="208" name="Google Shape;20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775" y="1335375"/>
            <a:ext cx="3828792" cy="2393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odoist" id="209" name="Google Shape;20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3575" y="1335375"/>
            <a:ext cx="3191600" cy="23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trello" id="214" name="Google Shape;2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962" y="1133275"/>
            <a:ext cx="5300525" cy="37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 txBox="1"/>
          <p:nvPr>
            <p:ph idx="4294967295" type="body"/>
          </p:nvPr>
        </p:nvSpPr>
        <p:spPr>
          <a:xfrm>
            <a:off x="244675" y="257575"/>
            <a:ext cx="85131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Trello</a:t>
            </a:r>
            <a:endParaRPr b="1"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>
            <p:ph idx="4294967295" type="body"/>
          </p:nvPr>
        </p:nvSpPr>
        <p:spPr>
          <a:xfrm>
            <a:off x="244675" y="257575"/>
            <a:ext cx="85131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800">
                <a:solidFill>
                  <a:srgbClr val="000000"/>
                </a:solidFill>
              </a:rPr>
              <a:t>Facebook Page Manager* | Facebook Messenger*</a:t>
            </a:r>
            <a:endParaRPr b="1" sz="2800">
              <a:solidFill>
                <a:srgbClr val="000000"/>
              </a:solidFill>
            </a:endParaRPr>
          </a:p>
        </p:txBody>
      </p:sp>
      <p:pic>
        <p:nvPicPr>
          <p:cNvPr descr="Image result for facebook page manager app"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78" y="1287925"/>
            <a:ext cx="5126826" cy="341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facebook messenger app"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2423" y="1313288"/>
            <a:ext cx="3586625" cy="33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idx="4294967295" type="body"/>
          </p:nvPr>
        </p:nvSpPr>
        <p:spPr>
          <a:xfrm>
            <a:off x="244675" y="257575"/>
            <a:ext cx="85131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Remind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WhatsApp*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Group.me*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remind text" id="228" name="Google Shape;22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00" y="1456175"/>
            <a:ext cx="2263975" cy="368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emind text" id="229" name="Google Shape;22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4975" y="1456175"/>
            <a:ext cx="2074286" cy="368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3725" y="2275925"/>
            <a:ext cx="3835574" cy="173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idx="4294967295" type="body"/>
          </p:nvPr>
        </p:nvSpPr>
        <p:spPr>
          <a:xfrm>
            <a:off x="244675" y="257575"/>
            <a:ext cx="85131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MailChimp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Constant Contact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id="236" name="Google Shape;23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6501" y="1022075"/>
            <a:ext cx="4559524" cy="3851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ailchimp templates" id="237" name="Google Shape;23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900" y="1418300"/>
            <a:ext cx="4268750" cy="2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idx="4294967295" type="body"/>
          </p:nvPr>
        </p:nvSpPr>
        <p:spPr>
          <a:xfrm>
            <a:off x="244675" y="257575"/>
            <a:ext cx="85131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Weebly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Wix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WordPress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SquareSpace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weebly" id="243" name="Google Shape;24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450" y="1005600"/>
            <a:ext cx="3037024" cy="2018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wix" id="244" name="Google Shape;244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45527" y="1005600"/>
            <a:ext cx="3857472" cy="2018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wordpress" id="245" name="Google Shape;245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450" y="3254700"/>
            <a:ext cx="3037024" cy="1846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quarespace" id="246" name="Google Shape;246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35525" y="3254914"/>
            <a:ext cx="3857475" cy="211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8"/>
          <p:cNvSpPr txBox="1"/>
          <p:nvPr>
            <p:ph idx="4294967295" type="body"/>
          </p:nvPr>
        </p:nvSpPr>
        <p:spPr>
          <a:xfrm>
            <a:off x="244675" y="257575"/>
            <a:ext cx="85131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Google Groups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400" y="1249675"/>
            <a:ext cx="3992676" cy="3418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oogle groups" id="253" name="Google Shape;253;p38"/>
          <p:cNvPicPr preferRelativeResize="0"/>
          <p:nvPr/>
        </p:nvPicPr>
        <p:blipFill rotWithShape="1">
          <a:blip r:embed="rId5">
            <a:alphaModFix/>
          </a:blip>
          <a:srcRect b="0" l="-20095" r="11529" t="0"/>
          <a:stretch/>
        </p:blipFill>
        <p:spPr>
          <a:xfrm>
            <a:off x="2933400" y="1249675"/>
            <a:ext cx="6500100" cy="31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idx="4294967295" type="body"/>
          </p:nvPr>
        </p:nvSpPr>
        <p:spPr>
          <a:xfrm>
            <a:off x="244675" y="257575"/>
            <a:ext cx="85131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id="259" name="Google Shape;2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159" y="1306199"/>
            <a:ext cx="3398802" cy="70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69725" y="1786809"/>
            <a:ext cx="5222573" cy="275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2875" y="1372375"/>
            <a:ext cx="5041125" cy="323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idx="4294967295" type="body"/>
          </p:nvPr>
        </p:nvSpPr>
        <p:spPr>
          <a:xfrm>
            <a:off x="244675" y="257575"/>
            <a:ext cx="8513100" cy="875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LastPass</a:t>
            </a:r>
            <a:r>
              <a:rPr b="1" lang="en" sz="3000">
                <a:solidFill>
                  <a:srgbClr val="000000"/>
                </a:solidFill>
              </a:rPr>
              <a:t> | </a:t>
            </a:r>
            <a:r>
              <a:rPr b="1" lang="en" sz="30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 Password</a:t>
            </a:r>
            <a:endParaRPr b="1" sz="3000">
              <a:solidFill>
                <a:srgbClr val="000000"/>
              </a:solidFill>
            </a:endParaRPr>
          </a:p>
        </p:txBody>
      </p:sp>
      <p:pic>
        <p:nvPicPr>
          <p:cNvPr descr="Image result for lastpass" id="267" name="Google Shape;26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1350" y="1360350"/>
            <a:ext cx="4662650" cy="291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astpass" id="268" name="Google Shape;26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360350"/>
            <a:ext cx="4481351" cy="2851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oking downs towards foggy Golden Gate Bridge from cliff" id="273" name="Google Shape;273;p41"/>
          <p:cNvPicPr preferRelativeResize="0"/>
          <p:nvPr/>
        </p:nvPicPr>
        <p:blipFill rotWithShape="1">
          <a:blip r:embed="rId3">
            <a:alphaModFix/>
          </a:blip>
          <a:srcRect b="0" l="35438" r="9015" t="0"/>
          <a:stretch/>
        </p:blipFill>
        <p:spPr>
          <a:xfrm>
            <a:off x="76200" y="76200"/>
            <a:ext cx="5969697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>
            <p:ph idx="4294967295" type="body"/>
          </p:nvPr>
        </p:nvSpPr>
        <p:spPr>
          <a:xfrm>
            <a:off x="2844100" y="2448850"/>
            <a:ext cx="2959500" cy="2471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Unsplash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Pixabay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Pexels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descr="Closeup of branch with some small yellow leaves" id="275" name="Google Shape;275;p41"/>
          <p:cNvPicPr preferRelativeResize="0"/>
          <p:nvPr/>
        </p:nvPicPr>
        <p:blipFill rotWithShape="1">
          <a:blip r:embed="rId8">
            <a:alphaModFix/>
          </a:blip>
          <a:srcRect b="0" l="0" r="20121" t="0"/>
          <a:stretch/>
        </p:blipFill>
        <p:spPr>
          <a:xfrm>
            <a:off x="6096600" y="76200"/>
            <a:ext cx="2959500" cy="247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veral empty coffee mugs and tea cups on a table at a cafe" id="276" name="Google Shape;276;p41"/>
          <p:cNvPicPr preferRelativeResize="0"/>
          <p:nvPr/>
        </p:nvPicPr>
        <p:blipFill rotWithShape="1">
          <a:blip r:embed="rId9">
            <a:alphaModFix/>
          </a:blip>
          <a:srcRect b="0" l="20172" r="0" t="0"/>
          <a:stretch/>
        </p:blipFill>
        <p:spPr>
          <a:xfrm>
            <a:off x="6096599" y="2606700"/>
            <a:ext cx="2959495" cy="2471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53350" y="803575"/>
            <a:ext cx="4352400" cy="39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Gmail//Mail app that works with your mail provider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Canva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Slides 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Prezi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Forms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Survey Monkey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Signup Genius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Formstack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Square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Paypal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D365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Breathe/Headspace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Pray as you Go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Facebook pages app 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Creative Commons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UnSplash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 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Pixabay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Facebook messenger app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Remind, WhatsApp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MailChimp/Constant Contact/Emma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Audacity/GarageBand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Group.me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WordPress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SquareSpace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3" name="Google Shape;73;p15"/>
          <p:cNvSpPr txBox="1"/>
          <p:nvPr>
            <p:ph type="title"/>
          </p:nvPr>
        </p:nvSpPr>
        <p:spPr>
          <a:xfrm>
            <a:off x="4494225" y="106700"/>
            <a:ext cx="3707700" cy="48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</a:t>
            </a: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GoogleURL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Chrome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Screencast-o-matic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Screen Flow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Screenshots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Drive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Dropbox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PDF sign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Voice to Text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Evernote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Notes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Slack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Basecamp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TED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CamScanner app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Zoom/Skype/Hangout/Facetime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Doodle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Google Groups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Phonto, Word Swag, Ripl, and Flipagram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Remember The Milk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Call Recorder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LastPass 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1Password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Weebly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Wix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/>
          <p:nvPr>
            <p:ph idx="4294967295" type="body"/>
          </p:nvPr>
        </p:nvSpPr>
        <p:spPr>
          <a:xfrm>
            <a:off x="141675" y="141675"/>
            <a:ext cx="4674900" cy="19761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d365*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Breathe/</a:t>
            </a: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Headspace</a:t>
            </a:r>
            <a:r>
              <a:rPr b="1" lang="en" sz="2400">
                <a:solidFill>
                  <a:srgbClr val="000000"/>
                </a:solidFill>
              </a:rPr>
              <a:t>*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Ceaseless</a:t>
            </a:r>
            <a:r>
              <a:rPr b="1" lang="en" sz="2400">
                <a:solidFill>
                  <a:srgbClr val="000000"/>
                </a:solidFill>
              </a:rPr>
              <a:t>*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Pray as You Go</a:t>
            </a:r>
            <a:r>
              <a:rPr b="1" lang="en" sz="2400">
                <a:solidFill>
                  <a:srgbClr val="000000"/>
                </a:solidFill>
              </a:rPr>
              <a:t>*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uKirk</a:t>
            </a:r>
            <a:r>
              <a:rPr b="1" lang="en" sz="2400">
                <a:solidFill>
                  <a:srgbClr val="000000"/>
                </a:solidFill>
              </a:rPr>
              <a:t>*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descr="Image result for d365" id="282" name="Google Shape;28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31000" y="90150"/>
            <a:ext cx="4301750" cy="1849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reathe app" id="283" name="Google Shape;283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44025" y="2118200"/>
            <a:ext cx="1395725" cy="1395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eadspace app" id="284" name="Google Shape;284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66525" y="3692225"/>
            <a:ext cx="1150725" cy="1494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easeless app" id="285" name="Google Shape;285;p4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2253803"/>
            <a:ext cx="1557667" cy="2768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ray as you go app" id="286" name="Google Shape;286;p4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98138" y="2368275"/>
            <a:ext cx="2540000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95325" y="2657200"/>
            <a:ext cx="1905000" cy="19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800" y="0"/>
            <a:ext cx="79490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4294967295" type="body"/>
          </p:nvPr>
        </p:nvSpPr>
        <p:spPr>
          <a:xfrm>
            <a:off x="5749650" y="486300"/>
            <a:ext cx="3273600" cy="17859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Gmail*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Mail app that works for your mail client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descr="Jagged-edged wooden walkway towards water" id="79" name="Google Shape;79;p16"/>
          <p:cNvPicPr preferRelativeResize="0"/>
          <p:nvPr/>
        </p:nvPicPr>
        <p:blipFill rotWithShape="1">
          <a:blip r:embed="rId4">
            <a:alphaModFix/>
          </a:blip>
          <a:srcRect b="0" l="14393" r="28241" t="2742"/>
          <a:stretch/>
        </p:blipFill>
        <p:spPr>
          <a:xfrm>
            <a:off x="76200" y="70650"/>
            <a:ext cx="4442400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mail" id="80" name="Google Shape;80;p1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20205" r="20103" t="0"/>
          <a:stretch/>
        </p:blipFill>
        <p:spPr>
          <a:xfrm>
            <a:off x="-256300" y="71409"/>
            <a:ext cx="5394475" cy="507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7">
            <a:alphaModFix/>
          </a:blip>
          <a:srcRect b="0" l="0" r="0" t="29443"/>
          <a:stretch/>
        </p:blipFill>
        <p:spPr>
          <a:xfrm>
            <a:off x="5138173" y="3183075"/>
            <a:ext cx="4005819" cy="188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Canva</a:t>
            </a:r>
            <a:endParaRPr/>
          </a:p>
        </p:txBody>
      </p:sp>
      <p:sp>
        <p:nvSpPr>
          <p:cNvPr id="87" name="Google Shape;87;p17"/>
          <p:cNvSpPr txBox="1"/>
          <p:nvPr>
            <p:ph idx="1" type="subTitle"/>
          </p:nvPr>
        </p:nvSpPr>
        <p:spPr>
          <a:xfrm>
            <a:off x="135300" y="2949100"/>
            <a:ext cx="43056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**use your non-profit status for Canva for Work access for free**</a:t>
            </a:r>
            <a:endParaRPr b="1"/>
          </a:p>
        </p:txBody>
      </p:sp>
      <p:sp>
        <p:nvSpPr>
          <p:cNvPr id="88" name="Google Shape;88;p17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89" name="Google Shape;89;p1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7025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1947">
            <a:off x="-32975" y="55219"/>
            <a:ext cx="4158121" cy="297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9460">
            <a:off x="6969901" y="132509"/>
            <a:ext cx="2301098" cy="345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2375" y="1527925"/>
            <a:ext cx="4216499" cy="353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372835">
            <a:off x="5597386" y="671950"/>
            <a:ext cx="36739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0200" y="2394438"/>
            <a:ext cx="2749050" cy="27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rfboard alone on beach at sunset" id="99" name="Google Shape;99;p18"/>
          <p:cNvPicPr preferRelativeResize="0"/>
          <p:nvPr/>
        </p:nvPicPr>
        <p:blipFill rotWithShape="1">
          <a:blip r:embed="rId3">
            <a:alphaModFix/>
          </a:blip>
          <a:srcRect b="3532" l="0" r="0" t="21465"/>
          <a:stretch/>
        </p:blipFill>
        <p:spPr>
          <a:xfrm>
            <a:off x="-200" y="0"/>
            <a:ext cx="914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>
            <p:ph idx="4294967295" type="body"/>
          </p:nvPr>
        </p:nvSpPr>
        <p:spPr>
          <a:xfrm>
            <a:off x="712800" y="4071700"/>
            <a:ext cx="7718400" cy="7014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lang="en" sz="2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Phonto</a:t>
            </a:r>
            <a:r>
              <a:rPr b="1"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*</a:t>
            </a:r>
            <a:r>
              <a:rPr b="1" lang="en" sz="2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Word Swag</a:t>
            </a:r>
            <a:r>
              <a:rPr b="1"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*</a:t>
            </a:r>
            <a:r>
              <a:rPr b="1" lang="en" sz="2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Ripl</a:t>
            </a:r>
            <a:r>
              <a:rPr b="1"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*</a:t>
            </a:r>
            <a:r>
              <a:rPr b="1" lang="en" sz="2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Flipagram</a:t>
            </a:r>
            <a:endParaRPr b="1" sz="2400">
              <a:solidFill>
                <a:srgbClr val="000000"/>
              </a:solidFill>
            </a:endParaRPr>
          </a:p>
        </p:txBody>
      </p:sp>
      <p:sp>
        <p:nvSpPr>
          <p:cNvPr id="101" name="Google Shape;101;p18"/>
          <p:cNvSpPr txBox="1"/>
          <p:nvPr/>
        </p:nvSpPr>
        <p:spPr>
          <a:xfrm rot="1068221">
            <a:off x="5545822" y="834793"/>
            <a:ext cx="2996503" cy="11204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Words on photos! </a:t>
            </a:r>
            <a:endParaRPr b="1" sz="72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492570">
            <a:off x="1104256" y="452619"/>
            <a:ext cx="2803513" cy="3044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idx="4294967295" type="title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Prezi</a:t>
            </a:r>
            <a:r>
              <a:rPr b="1" lang="en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5">
            <a:alphaModFix/>
          </a:blip>
          <a:srcRect b="0" l="3433" r="4528" t="0"/>
          <a:stretch/>
        </p:blipFill>
        <p:spPr>
          <a:xfrm>
            <a:off x="3174225" y="1365900"/>
            <a:ext cx="2959476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6">
            <a:alphaModFix/>
          </a:blip>
          <a:srcRect b="0" l="17516" r="16607" t="0"/>
          <a:stretch/>
        </p:blipFill>
        <p:spPr>
          <a:xfrm>
            <a:off x="6184500" y="1365900"/>
            <a:ext cx="2959500" cy="241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 threw the challenge to the studio &quot;create something just for fun showing off your talented skills and the great capabilities of Prezi for storytelling and communicating&quot;! The whole process was a great journey that helped everyone in the studio collaborate on a creative work that we don't normally have the opportunity to do so.&#10;&#10;Check out the poem we wrote: http://presentationstudio.com.au/prezi-fairy-tale-presenterland/" id="110" name="Google Shape;110;p19" title="Ode to Prezi - Prezi Presentation Design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6200" y="1365900"/>
            <a:ext cx="3185233" cy="238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idx="4294967295" type="body"/>
          </p:nvPr>
        </p:nvSpPr>
        <p:spPr>
          <a:xfrm>
            <a:off x="6310575" y="489400"/>
            <a:ext cx="2653200" cy="138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Forms</a:t>
            </a: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  -&gt;   			Google suite</a:t>
            </a:r>
            <a:endParaRPr b="1" sz="2400">
              <a:solidFill>
                <a:srgbClr val="000000"/>
              </a:solidFill>
            </a:endParaRPr>
          </a:p>
        </p:txBody>
      </p:sp>
      <p:sp>
        <p:nvSpPr>
          <p:cNvPr id="116" name="Google Shape;116;p20"/>
          <p:cNvSpPr txBox="1"/>
          <p:nvPr>
            <p:ph idx="4294967295" type="body"/>
          </p:nvPr>
        </p:nvSpPr>
        <p:spPr>
          <a:xfrm>
            <a:off x="6310575" y="2213000"/>
            <a:ext cx="2653200" cy="138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Survey Monkey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Formstack</a:t>
            </a:r>
            <a:r>
              <a:rPr lang="en" sz="2400">
                <a:solidFill>
                  <a:srgbClr val="000000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   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descr="Image result for survey monkey" id="117" name="Google Shape;117;p20"/>
          <p:cNvPicPr preferRelativeResize="0"/>
          <p:nvPr/>
        </p:nvPicPr>
        <p:blipFill rotWithShape="1">
          <a:blip r:embed="rId8">
            <a:alphaModFix/>
          </a:blip>
          <a:srcRect b="0" l="0" r="0" t="9950"/>
          <a:stretch/>
        </p:blipFill>
        <p:spPr>
          <a:xfrm>
            <a:off x="3348325" y="2686693"/>
            <a:ext cx="2653200" cy="2456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oogle forms" id="118" name="Google Shape;11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5512" y="1"/>
            <a:ext cx="4829626" cy="26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" y="0"/>
            <a:ext cx="342299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idx="4294967295" type="body"/>
          </p:nvPr>
        </p:nvSpPr>
        <p:spPr>
          <a:xfrm>
            <a:off x="6310575" y="489400"/>
            <a:ext cx="2653200" cy="138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Sign-Up Genius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6310575" cy="474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8274" y="2174125"/>
            <a:ext cx="4135723" cy="296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